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11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F69C74A3-E718-40E6-912D-B33303A3C477}" type="datetimeFigureOut">
              <a:rPr lang="en-US" smtClean="0"/>
              <a:t>11/30/2011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561BD74C-3558-4FB8-975C-35BF3087AA52}"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69C74A3-E718-40E6-912D-B33303A3C477}" type="datetimeFigureOut">
              <a:rPr lang="en-US" smtClean="0"/>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1BD74C-3558-4FB8-975C-35BF3087AA5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69C74A3-E718-40E6-912D-B33303A3C477}" type="datetimeFigureOut">
              <a:rPr lang="en-US" smtClean="0"/>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1BD74C-3558-4FB8-975C-35BF3087AA5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69C74A3-E718-40E6-912D-B33303A3C477}" type="datetimeFigureOut">
              <a:rPr lang="en-US" smtClean="0"/>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1BD74C-3558-4FB8-975C-35BF3087AA5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69C74A3-E718-40E6-912D-B33303A3C477}" type="datetimeFigureOut">
              <a:rPr lang="en-US" smtClean="0"/>
              <a:t>11/30/2011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561BD74C-3558-4FB8-975C-35BF3087AA5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69C74A3-E718-40E6-912D-B33303A3C477}" type="datetimeFigureOut">
              <a:rPr lang="en-US" smtClean="0"/>
              <a:t>11/30/2011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1BD74C-3558-4FB8-975C-35BF3087AA5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69C74A3-E718-40E6-912D-B33303A3C477}" type="datetimeFigureOut">
              <a:rPr lang="en-US" smtClean="0"/>
              <a:t>11/30/2011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61BD74C-3558-4FB8-975C-35BF3087AA5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69C74A3-E718-40E6-912D-B33303A3C477}" type="datetimeFigureOut">
              <a:rPr lang="en-US" smtClean="0"/>
              <a:t>11/30/2011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61BD74C-3558-4FB8-975C-35BF3087AA5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9C74A3-E718-40E6-912D-B33303A3C477}" type="datetimeFigureOut">
              <a:rPr lang="en-US" smtClean="0"/>
              <a:t>11/30/2011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61BD74C-3558-4FB8-975C-35BF3087AA5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69C74A3-E718-40E6-912D-B33303A3C477}" type="datetimeFigureOut">
              <a:rPr lang="en-US" smtClean="0"/>
              <a:t>11/30/2011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1BD74C-3558-4FB8-975C-35BF3087AA5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69C74A3-E718-40E6-912D-B33303A3C477}" type="datetimeFigureOut">
              <a:rPr lang="en-US" smtClean="0"/>
              <a:t>11/30/2011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1BD74C-3558-4FB8-975C-35BF3087AA5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tileRect/>
        </a:gra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F69C74A3-E718-40E6-912D-B33303A3C477}" type="datetimeFigureOut">
              <a:rPr lang="en-US" smtClean="0"/>
              <a:t>11/30/2011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61BD74C-3558-4FB8-975C-35BF3087AA52}"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Pearl Buck</a:t>
            </a:r>
            <a:endParaRPr lang="en-US" dirty="0"/>
          </a:p>
        </p:txBody>
      </p:sp>
      <p:sp>
        <p:nvSpPr>
          <p:cNvPr id="3" name="Subtitle 2"/>
          <p:cNvSpPr>
            <a:spLocks noGrp="1"/>
          </p:cNvSpPr>
          <p:nvPr>
            <p:ph type="subTitle" idx="1"/>
          </p:nvPr>
        </p:nvSpPr>
        <p:spPr/>
        <p:txBody>
          <a:bodyPr/>
          <a:lstStyle/>
          <a:p>
            <a:r>
              <a:rPr lang="en-US" dirty="0" smtClean="0"/>
              <a:t>By Darnell Griffin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she was born?</a:t>
            </a:r>
            <a:endParaRPr lang="en-US" dirty="0"/>
          </a:p>
        </p:txBody>
      </p:sp>
      <p:sp>
        <p:nvSpPr>
          <p:cNvPr id="3" name="Content Placeholder 2"/>
          <p:cNvSpPr>
            <a:spLocks noGrp="1"/>
          </p:cNvSpPr>
          <p:nvPr>
            <p:ph idx="1"/>
          </p:nvPr>
        </p:nvSpPr>
        <p:spPr/>
        <p:txBody>
          <a:bodyPr/>
          <a:lstStyle/>
          <a:p>
            <a:r>
              <a:rPr lang="en-US" dirty="0" smtClean="0"/>
              <a:t>Pearl buck was born in Hillsboro, West Virginia.</a:t>
            </a:r>
          </a:p>
          <a:p>
            <a:r>
              <a:rPr lang="en-US" dirty="0" smtClean="0"/>
              <a:t>Her parents moved to china after their marriage and came back to the U.S for Pearl’s birth.</a:t>
            </a:r>
          </a:p>
          <a:p>
            <a:r>
              <a:rPr lang="en-US" dirty="0" smtClean="0"/>
              <a:t>When Pearl  was three months old, the family returned to china and was raised in Asian environment, tutored in English by her mother.</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 </a:t>
            </a:r>
            <a:r>
              <a:rPr lang="en-US" dirty="0" err="1" smtClean="0"/>
              <a:t>carrer</a:t>
            </a:r>
            <a:endParaRPr lang="en-US" dirty="0"/>
          </a:p>
        </p:txBody>
      </p:sp>
      <p:sp>
        <p:nvSpPr>
          <p:cNvPr id="3" name="Content Placeholder 2"/>
          <p:cNvSpPr>
            <a:spLocks noGrp="1"/>
          </p:cNvSpPr>
          <p:nvPr>
            <p:ph idx="1"/>
          </p:nvPr>
        </p:nvSpPr>
        <p:spPr/>
        <p:txBody>
          <a:bodyPr/>
          <a:lstStyle/>
          <a:p>
            <a:r>
              <a:rPr lang="en-US" dirty="0" smtClean="0"/>
              <a:t>Pearl Buck earned her masters degree from Cornell University.</a:t>
            </a:r>
          </a:p>
          <a:p>
            <a:r>
              <a:rPr lang="en-US" dirty="0" smtClean="0"/>
              <a:t>During the cultural revolution Buck, as an American writer of Chinese peasant life, was nominated as an American cultural imperialist.</a:t>
            </a:r>
          </a:p>
          <a:p>
            <a:r>
              <a:rPr lang="en-US" dirty="0" smtClean="0"/>
              <a:t>Buck established the Pearl S. Buck Foundation to address poverty and discrimination faced by children in Asian countries.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a:t>
            </a:r>
            <a:r>
              <a:rPr lang="en-US" dirty="0" smtClean="0"/>
              <a:t>hat happened after?</a:t>
            </a:r>
            <a:endParaRPr lang="en-US" dirty="0"/>
          </a:p>
        </p:txBody>
      </p:sp>
      <p:sp>
        <p:nvSpPr>
          <p:cNvPr id="3" name="Content Placeholder 2"/>
          <p:cNvSpPr>
            <a:spLocks noGrp="1"/>
          </p:cNvSpPr>
          <p:nvPr>
            <p:ph idx="1"/>
          </p:nvPr>
        </p:nvSpPr>
        <p:spPr/>
        <p:txBody>
          <a:bodyPr/>
          <a:lstStyle/>
          <a:p>
            <a:r>
              <a:rPr lang="en-US" dirty="0" smtClean="0"/>
              <a:t>In 1965, she opened the Opportunity Center and Orphanage  in South Korea, and later offices were opened in Thailand, the Philippines, and Vietnam. When establishing Opportunity House, Buck said, The purpose…..is to publicize and eliminate injustices and prejudices suffered by children, who, because of their birth, are not permitted to enjoy the educational, social, economic, and civil privileges normally accorded to children.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She died?</a:t>
            </a:r>
            <a:endParaRPr lang="en-US" dirty="0"/>
          </a:p>
        </p:txBody>
      </p:sp>
      <p:pic>
        <p:nvPicPr>
          <p:cNvPr id="4" name="Content Placeholder 3" descr="pb.png"/>
          <p:cNvPicPr>
            <a:picLocks noGrp="1" noChangeAspect="1"/>
          </p:cNvPicPr>
          <p:nvPr>
            <p:ph idx="1"/>
          </p:nvPr>
        </p:nvPicPr>
        <p:blipFill>
          <a:blip r:embed="rId2" cstate="print"/>
          <a:stretch>
            <a:fillRect/>
          </a:stretch>
        </p:blipFill>
        <p:spPr>
          <a:xfrm>
            <a:off x="4648200" y="1447800"/>
            <a:ext cx="2286000" cy="1714500"/>
          </a:xfrm>
        </p:spPr>
      </p:pic>
      <p:pic>
        <p:nvPicPr>
          <p:cNvPr id="5" name="Picture 4" descr="ss.jpg"/>
          <p:cNvPicPr>
            <a:picLocks noChangeAspect="1"/>
          </p:cNvPicPr>
          <p:nvPr/>
        </p:nvPicPr>
        <p:blipFill>
          <a:blip r:embed="rId3" cstate="print"/>
          <a:stretch>
            <a:fillRect/>
          </a:stretch>
        </p:blipFill>
        <p:spPr>
          <a:xfrm>
            <a:off x="1828800" y="1447800"/>
            <a:ext cx="2085975" cy="1752600"/>
          </a:xfrm>
          <a:prstGeom prst="rect">
            <a:avLst/>
          </a:prstGeom>
        </p:spPr>
      </p:pic>
      <p:sp>
        <p:nvSpPr>
          <p:cNvPr id="6" name="TextBox 5"/>
          <p:cNvSpPr txBox="1"/>
          <p:nvPr/>
        </p:nvSpPr>
        <p:spPr>
          <a:xfrm>
            <a:off x="1600200" y="3505200"/>
            <a:ext cx="2438400" cy="646331"/>
          </a:xfrm>
          <a:prstGeom prst="rect">
            <a:avLst/>
          </a:prstGeom>
          <a:noFill/>
        </p:spPr>
        <p:txBody>
          <a:bodyPr wrap="square" rtlCol="0">
            <a:spAutoFit/>
          </a:bodyPr>
          <a:lstStyle/>
          <a:p>
            <a:pPr algn="ctr"/>
            <a:r>
              <a:rPr lang="en-US" dirty="0" smtClean="0"/>
              <a:t>This is a picture when she was 22 years old</a:t>
            </a:r>
            <a:endParaRPr lang="en-US" dirty="0"/>
          </a:p>
        </p:txBody>
      </p:sp>
      <p:sp>
        <p:nvSpPr>
          <p:cNvPr id="7" name="TextBox 6"/>
          <p:cNvSpPr txBox="1"/>
          <p:nvPr/>
        </p:nvSpPr>
        <p:spPr>
          <a:xfrm>
            <a:off x="4572000" y="3505200"/>
            <a:ext cx="2438400" cy="646331"/>
          </a:xfrm>
          <a:prstGeom prst="rect">
            <a:avLst/>
          </a:prstGeom>
          <a:noFill/>
        </p:spPr>
        <p:txBody>
          <a:bodyPr wrap="square" rtlCol="0">
            <a:spAutoFit/>
          </a:bodyPr>
          <a:lstStyle/>
          <a:p>
            <a:r>
              <a:rPr lang="en-US" dirty="0" smtClean="0"/>
              <a:t>This is a picture when she was 80 years old.</a:t>
            </a:r>
            <a:endParaRPr lang="en-US" dirty="0"/>
          </a:p>
        </p:txBody>
      </p:sp>
      <p:sp>
        <p:nvSpPr>
          <p:cNvPr id="8" name="TextBox 7"/>
          <p:cNvSpPr txBox="1"/>
          <p:nvPr/>
        </p:nvSpPr>
        <p:spPr>
          <a:xfrm>
            <a:off x="1828800" y="4724400"/>
            <a:ext cx="4876800" cy="923330"/>
          </a:xfrm>
          <a:prstGeom prst="rect">
            <a:avLst/>
          </a:prstGeom>
          <a:noFill/>
        </p:spPr>
        <p:txBody>
          <a:bodyPr wrap="square" rtlCol="0">
            <a:spAutoFit/>
          </a:bodyPr>
          <a:lstStyle/>
          <a:p>
            <a:r>
              <a:rPr lang="en-US" dirty="0" smtClean="0"/>
              <a:t>Pearl buck had an everlasting life from 1892 and died March, 1973, just two months before her eighty-first birthday.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idx="1"/>
          </p:nvPr>
        </p:nvSpPr>
        <p:spPr/>
        <p:txBody>
          <a:bodyPr/>
          <a:lstStyle/>
          <a:p>
            <a:r>
              <a:rPr lang="en-US" dirty="0" smtClean="0"/>
              <a:t>The biography of Pearl Buck…..(book)</a:t>
            </a:r>
          </a:p>
          <a:p>
            <a:r>
              <a:rPr lang="en-US" dirty="0" smtClean="0"/>
              <a:t>The </a:t>
            </a:r>
            <a:r>
              <a:rPr lang="en-US" dirty="0" smtClean="0"/>
              <a:t>web site </a:t>
            </a:r>
            <a:r>
              <a:rPr lang="en-US" dirty="0" smtClean="0"/>
              <a:t>(http</a:t>
            </a:r>
            <a:r>
              <a:rPr lang="en-US" dirty="0" smtClean="0"/>
              <a:t>://</a:t>
            </a:r>
            <a:r>
              <a:rPr lang="en-US" dirty="0" smtClean="0"/>
              <a:t>www.english.upenn.edu/Projects/Buck/biography.html)</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33</TotalTime>
  <Words>265</Words>
  <Application>Microsoft Office PowerPoint</Application>
  <PresentationFormat>On-screen Show (4:3)</PresentationFormat>
  <Paragraphs>19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Apex</vt:lpstr>
      <vt:lpstr>Pearl Buck</vt:lpstr>
      <vt:lpstr>When she was born?</vt:lpstr>
      <vt:lpstr>Her carrer</vt:lpstr>
      <vt:lpstr>What happened after?</vt:lpstr>
      <vt:lpstr>When She died?</vt:lpstr>
      <vt:lpstr>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Pearl Buck</dc:title>
  <dc:creator>stu455ce</dc:creator>
  <cp:lastModifiedBy>stu455ce</cp:lastModifiedBy>
  <cp:revision>4</cp:revision>
  <dcterms:created xsi:type="dcterms:W3CDTF">2011-11-30T14:05:38Z</dcterms:created>
  <dcterms:modified xsi:type="dcterms:W3CDTF">2011-11-30T14:39:12Z</dcterms:modified>
</cp:coreProperties>
</file>